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65" r:id="rId4"/>
    <p:sldId id="26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/>
    <p:restoredTop sz="94644"/>
  </p:normalViewPr>
  <p:slideViewPr>
    <p:cSldViewPr snapToGrid="0" snapToObjects="1">
      <p:cViewPr varScale="1">
        <p:scale>
          <a:sx n="188" d="100"/>
          <a:sy n="188" d="100"/>
        </p:scale>
        <p:origin x="184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34147-6385-C840-82F0-19E76044F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06BB8A-6B89-FC43-83FB-96E8089195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070CE-75E9-554F-87A1-DAD2CC27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1212-023B-9143-9D83-F71A264B49C8}" type="datetimeFigureOut">
              <a:rPr lang="en-US" smtClean="0"/>
              <a:t>1/31/19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D2C32-68E6-D34E-A09B-9893E4B6C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2BB00-C0C5-E840-903A-331B1A62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A0540-13CA-CF4F-ABFA-F8F92BCE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57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B36FB-C688-2D4B-B75B-54F0E3C48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CDC309-43AC-4143-9473-9D823386B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D12B5-EBAE-6A44-92E5-4EE543098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1212-023B-9143-9D83-F71A264B49C8}" type="datetimeFigureOut">
              <a:rPr lang="en-US" smtClean="0"/>
              <a:t>1/31/19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16E29-78C8-B64E-B39A-FB2C10E56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96C32-C6EB-E940-A343-9F828F37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A0540-13CA-CF4F-ABFA-F8F92BCE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99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D0DC18-4EDC-7441-B77F-D55E385F57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9462B-C83D-DF4D-A570-DF41826B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E69C5-D6A3-8243-915E-9B1FBB6C4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1212-023B-9143-9D83-F71A264B49C8}" type="datetimeFigureOut">
              <a:rPr lang="en-US" smtClean="0"/>
              <a:t>1/31/19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30096-74AB-B74C-B1DF-10664BEC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C7454-192F-6E49-AC0D-2B47E6C2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A0540-13CA-CF4F-ABFA-F8F92BCE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2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8E475-E557-8E46-981C-22F2C325C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95E9E-7EA2-0A4E-8299-DD6BC5679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375FA-E03F-A04D-B8ED-8D1E7BE06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1212-023B-9143-9D83-F71A264B49C8}" type="datetimeFigureOut">
              <a:rPr lang="en-US" smtClean="0"/>
              <a:t>1/31/19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EC3D8-795A-714A-8C2E-6BCEB1EDF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2563E-E8C7-0D4E-9F84-730790363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A0540-13CA-CF4F-ABFA-F8F92BCE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7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D999-31BA-8449-BCF5-FADC9FF93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EE185-F330-2841-A50A-BF010F029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E61F1-4F6F-F147-B9C7-11FAE1E6E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1212-023B-9143-9D83-F71A264B49C8}" type="datetimeFigureOut">
              <a:rPr lang="en-US" smtClean="0"/>
              <a:t>1/31/19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12446-B8ED-A749-8138-84B2210C2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8FE61-D504-EB49-BBA0-01B2E5CF7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A0540-13CA-CF4F-ABFA-F8F92BCE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BA133-B2E8-A24C-96CC-7F9316DEB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AEC29-F3FE-E04A-91B8-CA0A1DD3B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12CF1-8E00-4D4A-B849-CDFADD664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7FCAA-121B-064F-AB1B-3513FEE5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1212-023B-9143-9D83-F71A264B49C8}" type="datetimeFigureOut">
              <a:rPr lang="en-US" smtClean="0"/>
              <a:t>1/31/19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7B09A-61C8-7049-A593-71D5D17AF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A5A0F-7145-2541-BB8A-A791E289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A0540-13CA-CF4F-ABFA-F8F92BCE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9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DA968-1CA8-8545-810B-2ED99D66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9AB2D-7E57-C34C-A770-CCF636035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034B3-1D41-2E42-BE1E-14AA93C5A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0399D-DA9A-3B44-820C-FC4EDA67C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E97A4B-8F52-7741-AF5C-6681D255A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27EACE-5C2A-0245-A41E-0ECEAEBF8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1212-023B-9143-9D83-F71A264B49C8}" type="datetimeFigureOut">
              <a:rPr lang="en-US" smtClean="0"/>
              <a:t>1/31/19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6CD81A-A0BD-E84E-9CF7-7B6601B5F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F85492-0000-AF46-9AE6-D0B0ECA94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A0540-13CA-CF4F-ABFA-F8F92BCE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7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8777A-B41A-5A40-AB64-39A060998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95B9A-DA36-AB48-8231-29D0E6479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1212-023B-9143-9D83-F71A264B49C8}" type="datetimeFigureOut">
              <a:rPr lang="en-US" smtClean="0"/>
              <a:t>1/31/19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E7537-7F0E-484A-A3E0-979F07D86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492FB-4881-AD49-B77F-F7D853771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A0540-13CA-CF4F-ABFA-F8F92BCE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1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19D02C-D043-0148-8777-8193A79F1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1212-023B-9143-9D83-F71A264B49C8}" type="datetimeFigureOut">
              <a:rPr lang="en-US" smtClean="0"/>
              <a:t>1/31/19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43733A-D346-0842-9E71-2B1C567E7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4AC4A-A215-794D-9637-C3B83D59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A0540-13CA-CF4F-ABFA-F8F92BCE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3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0D9D5-5400-E941-BD4A-B6207EE85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D0185-81EF-5E42-AEC3-A4E2AEF88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29D81F-8BDF-6242-A45C-837463699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0D997-29F4-D745-87C4-B96344DAE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1212-023B-9143-9D83-F71A264B49C8}" type="datetimeFigureOut">
              <a:rPr lang="en-US" smtClean="0"/>
              <a:t>1/31/19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E1CBA-F45B-CA4E-B994-653DD9331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35E6A-D787-9F43-867F-278495C4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A0540-13CA-CF4F-ABFA-F8F92BCE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2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17C1A-E92A-D643-AB52-31173206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BC328-C0C1-3941-B84D-9002DF7F4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2C3269-B5B4-1F4B-8446-C04052F42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24000-E109-BA46-9067-D25C121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1212-023B-9143-9D83-F71A264B49C8}" type="datetimeFigureOut">
              <a:rPr lang="en-US" smtClean="0"/>
              <a:t>1/31/19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1AC720-8764-0741-9D85-B2945B5F7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1A7FC-D400-7D4D-BA30-EE2FF99D2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A0540-13CA-CF4F-ABFA-F8F92BCE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7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5765A9-0244-1C4F-82DB-D52FF554A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A9D9C-F809-5D48-B6B0-52AF9F605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F0EA5-EACE-1642-B121-DBCC7868AE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01212-023B-9143-9D83-F71A264B49C8}" type="datetimeFigureOut">
              <a:rPr lang="en-US" smtClean="0"/>
              <a:t>1/31/19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667EC-4EAB-0745-824D-D88D528BA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D441-FDAB-F544-9595-C07CE7471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A0540-13CA-CF4F-ABFA-F8F92BCE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8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CDCD87-E447-034B-97FF-0CD85CCABC7A}"/>
              </a:ext>
            </a:extLst>
          </p:cNvPr>
          <p:cNvSpPr/>
          <p:nvPr/>
        </p:nvSpPr>
        <p:spPr>
          <a:xfrm>
            <a:off x="0" y="3173790"/>
            <a:ext cx="12251268" cy="15838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767A00-2EAF-5C4E-8EF5-9DDC7CDC655A}"/>
              </a:ext>
            </a:extLst>
          </p:cNvPr>
          <p:cNvSpPr txBox="1"/>
          <p:nvPr/>
        </p:nvSpPr>
        <p:spPr>
          <a:xfrm>
            <a:off x="4343401" y="3581399"/>
            <a:ext cx="3953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Trend Forecast 2020</a:t>
            </a:r>
          </a:p>
        </p:txBody>
      </p:sp>
      <p:pic>
        <p:nvPicPr>
          <p:cNvPr id="6" name="圖片 2" descr="Formia_Full_Logo_s.png">
            <a:extLst>
              <a:ext uri="{FF2B5EF4-FFF2-40B4-BE49-F238E27FC236}">
                <a16:creationId xmlns:a16="http://schemas.microsoft.com/office/drawing/2014/main" id="{0728544B-47CC-114C-859D-BF7A7BD396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909" y="6138334"/>
            <a:ext cx="9239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599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0FAF-F60D-944E-B55F-C4C1FF4F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6DC534-FEF9-C749-A661-362412027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3838" y="0"/>
            <a:ext cx="9928248" cy="6858000"/>
          </a:xfrm>
        </p:spPr>
      </p:pic>
    </p:spTree>
    <p:extLst>
      <p:ext uri="{BB962C8B-B14F-4D97-AF65-F5344CB8AC3E}">
        <p14:creationId xmlns:p14="http://schemas.microsoft.com/office/powerpoint/2010/main" val="3802789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0FAF-F60D-944E-B55F-C4C1FF4F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7C7151-FE6F-5943-BB07-827901FC7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494" y="0"/>
            <a:ext cx="10034622" cy="6931479"/>
          </a:xfrm>
        </p:spPr>
      </p:pic>
    </p:spTree>
    <p:extLst>
      <p:ext uri="{BB962C8B-B14F-4D97-AF65-F5344CB8AC3E}">
        <p14:creationId xmlns:p14="http://schemas.microsoft.com/office/powerpoint/2010/main" val="1421489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BDEC6-D39B-0D49-9E6F-EB555058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0682FFF-7D56-7E42-AA10-C560DB73A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1876" y="0"/>
            <a:ext cx="9928248" cy="6858000"/>
          </a:xfrm>
        </p:spPr>
      </p:pic>
    </p:spTree>
    <p:extLst>
      <p:ext uri="{BB962C8B-B14F-4D97-AF65-F5344CB8AC3E}">
        <p14:creationId xmlns:p14="http://schemas.microsoft.com/office/powerpoint/2010/main" val="189164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11E17-ED4B-1E46-BFD3-3FB48C85F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41B5E4-802E-3841-982C-AA53B8BA7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171" y="-56744"/>
            <a:ext cx="10110107" cy="6914744"/>
          </a:xfrm>
        </p:spPr>
      </p:pic>
    </p:spTree>
    <p:extLst>
      <p:ext uri="{BB962C8B-B14F-4D97-AF65-F5344CB8AC3E}">
        <p14:creationId xmlns:p14="http://schemas.microsoft.com/office/powerpoint/2010/main" val="4203940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FC8BC-63D2-984A-BEE5-BD594D6B5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CAEACA-4C33-3D40-A327-8710033FF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40" r="1838" b="1262"/>
          <a:stretch/>
        </p:blipFill>
        <p:spPr>
          <a:xfrm>
            <a:off x="754448" y="-1"/>
            <a:ext cx="9886459" cy="6858001"/>
          </a:xfrm>
        </p:spPr>
      </p:pic>
    </p:spTree>
    <p:extLst>
      <p:ext uri="{BB962C8B-B14F-4D97-AF65-F5344CB8AC3E}">
        <p14:creationId xmlns:p14="http://schemas.microsoft.com/office/powerpoint/2010/main" val="1451390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849B9-3612-9942-889B-4099A6A40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29860B-906C-3B4E-B48D-AF21C825E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-1"/>
            <a:ext cx="10314214" cy="6841415"/>
          </a:xfrm>
        </p:spPr>
      </p:pic>
    </p:spTree>
    <p:extLst>
      <p:ext uri="{BB962C8B-B14F-4D97-AF65-F5344CB8AC3E}">
        <p14:creationId xmlns:p14="http://schemas.microsoft.com/office/powerpoint/2010/main" val="340191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0FAF-F60D-944E-B55F-C4C1FF4F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D357BA-6205-464B-868A-5A6A1280A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564" y="0"/>
            <a:ext cx="9928248" cy="6858000"/>
          </a:xfrm>
        </p:spPr>
      </p:pic>
    </p:spTree>
    <p:extLst>
      <p:ext uri="{BB962C8B-B14F-4D97-AF65-F5344CB8AC3E}">
        <p14:creationId xmlns:p14="http://schemas.microsoft.com/office/powerpoint/2010/main" val="1718494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0FAF-F60D-944E-B55F-C4C1FF4F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22A5E3-0278-9A4A-B440-E7CC38A5D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1876" y="0"/>
            <a:ext cx="9928248" cy="6858000"/>
          </a:xfrm>
        </p:spPr>
      </p:pic>
    </p:spTree>
    <p:extLst>
      <p:ext uri="{BB962C8B-B14F-4D97-AF65-F5344CB8AC3E}">
        <p14:creationId xmlns:p14="http://schemas.microsoft.com/office/powerpoint/2010/main" val="2501057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0FAF-F60D-944E-B55F-C4C1FF4F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34E24B-EEAE-C041-84AF-8D4D48440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1876" y="0"/>
            <a:ext cx="9928248" cy="6858000"/>
          </a:xfrm>
        </p:spPr>
      </p:pic>
    </p:spTree>
    <p:extLst>
      <p:ext uri="{BB962C8B-B14F-4D97-AF65-F5344CB8AC3E}">
        <p14:creationId xmlns:p14="http://schemas.microsoft.com/office/powerpoint/2010/main" val="2692878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0FAF-F60D-944E-B55F-C4C1FF4F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8D311F-3268-F449-9112-B2CDC5D77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195" y="0"/>
            <a:ext cx="9928248" cy="6858000"/>
          </a:xfrm>
        </p:spPr>
      </p:pic>
    </p:spTree>
    <p:extLst>
      <p:ext uri="{BB962C8B-B14F-4D97-AF65-F5344CB8AC3E}">
        <p14:creationId xmlns:p14="http://schemas.microsoft.com/office/powerpoint/2010/main" val="2732498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0FAF-F60D-944E-B55F-C4C1FF4F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D76A11-5933-024B-843E-12011927A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1876" y="0"/>
            <a:ext cx="9928248" cy="6858000"/>
          </a:xfrm>
        </p:spPr>
      </p:pic>
    </p:spTree>
    <p:extLst>
      <p:ext uri="{BB962C8B-B14F-4D97-AF65-F5344CB8AC3E}">
        <p14:creationId xmlns:p14="http://schemas.microsoft.com/office/powerpoint/2010/main" val="3062367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</Words>
  <Application>Microsoft Macintosh PowerPoint</Application>
  <PresentationFormat>Widescreen</PresentationFormat>
  <Paragraphs>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2019-01-15T10:39:17Z</dcterms:created>
  <dcterms:modified xsi:type="dcterms:W3CDTF">2019-01-31T07:56:54Z</dcterms:modified>
</cp:coreProperties>
</file>